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6" name="Shape 2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y="3468501" x="4800600"/>
            <a:ext cy="70020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4171949" x="4800600"/>
            <a:ext cy="5612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/>
            </a:lvl1pPr>
            <a:lvl2pPr algn="ctr" rtl="0" marR="0" indent="0" marL="457200">
              <a:spcBef>
                <a:spcPts val="600"/>
              </a:spcBef>
              <a:buClr>
                <a:srgbClr val="B86EB8"/>
              </a:buClr>
              <a:buFont typeface="Noto Symbol"/>
              <a:buNone/>
              <a:defRPr/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3pPr>
            <a:lvl4pPr algn="ctr" rtl="0" marR="0" indent="0" marL="1371600">
              <a:spcBef>
                <a:spcPts val="600"/>
              </a:spcBef>
              <a:buClr>
                <a:srgbClr val="B86EB8"/>
              </a:buClr>
              <a:buFont typeface="Noto Symbol"/>
              <a:buNone/>
              <a:defRPr/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4819229" x="4800600"/>
            <a:ext cy="273900" cx="1232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4819229" x="6311153"/>
            <a:ext cy="273900" cx="2617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y="171450" x="282575"/>
            <a:ext cy="3141000" cx="423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6" name="Shape 16"/>
          <p:cNvSpPr/>
          <p:nvPr/>
        </p:nvSpPr>
        <p:spPr>
          <a:xfrm>
            <a:off y="171450" x="6802438"/>
            <a:ext cy="1529400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7" name="Shape 17"/>
          <p:cNvSpPr/>
          <p:nvPr/>
        </p:nvSpPr>
        <p:spPr>
          <a:xfrm>
            <a:off y="1783080" x="4624387"/>
            <a:ext cy="1529400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8" name="Shape 18"/>
          <p:cNvSpPr txBox="1"/>
          <p:nvPr/>
        </p:nvSpPr>
        <p:spPr>
          <a:xfrm>
            <a:off y="131108" x="424891"/>
            <a:ext cy="623099" cx="4133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9" name="Shape 19"/>
          <p:cNvSpPr/>
          <p:nvPr/>
        </p:nvSpPr>
        <p:spPr>
          <a:xfrm>
            <a:off y="171450" x="4624387"/>
            <a:ext cy="1529400" cx="2057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20" name="Shape 20"/>
          <p:cNvSpPr/>
          <p:nvPr/>
        </p:nvSpPr>
        <p:spPr>
          <a:xfrm>
            <a:off y="1783080" x="6802438"/>
            <a:ext cy="1529400" cx="205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 Content"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/>
        </p:nvSpPr>
        <p:spPr>
          <a:xfrm>
            <a:off y="211930" x="8166846"/>
            <a:ext cy="1200000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y="171450" x="223185"/>
            <a:ext cy="415500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y="363070" x="498474"/>
            <a:ext cy="8370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489472" x="502920"/>
            <a:ext cy="1474499" cx="3657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2" type="body"/>
          </p:nvPr>
        </p:nvSpPr>
        <p:spPr>
          <a:xfrm>
            <a:off y="3123723" x="502920"/>
            <a:ext cy="1474499" cx="3657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3" type="body"/>
          </p:nvPr>
        </p:nvSpPr>
        <p:spPr>
          <a:xfrm>
            <a:off y="1489472" x="4410075"/>
            <a:ext cy="14744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4" type="body"/>
          </p:nvPr>
        </p:nvSpPr>
        <p:spPr>
          <a:xfrm>
            <a:off y="3127248" x="4410075"/>
            <a:ext cy="14744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Only"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/>
        </p:nvSpPr>
        <p:spPr>
          <a:xfrm>
            <a:off y="211930" x="8166846"/>
            <a:ext cy="1200000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y="171450" x="223185"/>
            <a:ext cy="415500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y="363070" x="498474"/>
            <a:ext cy="8370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/>
        </p:nvSpPr>
        <p:spPr>
          <a:xfrm>
            <a:off y="211929" x="8166846"/>
            <a:ext cy="2267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20" name="Shape 120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/>
        </p:nvSpPr>
        <p:spPr>
          <a:xfrm>
            <a:off y="171450" x="282575"/>
            <a:ext cy="4758900" cx="345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y="1928812" x="380555"/>
            <a:ext cy="871499" cx="325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204787" x="4168775"/>
            <a:ext cy="4389899" cx="4597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y="2800350" x="381092"/>
            <a:ext cy="1794300" cx="325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y="4817689" x="7391399"/>
            <a:ext cy="273900" cx="1537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y="4817689" x="3859305"/>
            <a:ext cy="273900" cx="3316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0" name="Shape 130"/>
          <p:cNvSpPr txBox="1"/>
          <p:nvPr/>
        </p:nvSpPr>
        <p:spPr>
          <a:xfrm>
            <a:off y="131108" x="424891"/>
            <a:ext cy="623099" cx="4133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/>
        </p:nvSpPr>
        <p:spPr>
          <a:xfrm>
            <a:off y="211929" x="8166846"/>
            <a:ext cy="2267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33" name="Shape 133"/>
          <p:cNvSpPr txBox="1"/>
          <p:nvPr>
            <p:ph type="title"/>
          </p:nvPr>
        </p:nvSpPr>
        <p:spPr>
          <a:xfrm>
            <a:off y="2343150" x="4169403"/>
            <a:ext cy="653699" cx="389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/>
          <p:nvPr>
            <p:ph idx="2" type="pic"/>
          </p:nvPr>
        </p:nvSpPr>
        <p:spPr>
          <a:xfrm>
            <a:off y="171450" x="277906"/>
            <a:ext cy="4758900" cx="3460799"/>
          </a:xfrm>
          <a:prstGeom prst="rect">
            <a:avLst/>
          </a:prstGeom>
          <a:noFill/>
          <a:ln>
            <a:noFill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2996802" x="4169403"/>
            <a:ext cy="1611000" cx="389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y="4817689" x="7391399"/>
            <a:ext cy="273900" cx="1537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y="4817689" x="4191000"/>
            <a:ext cy="273900" cx="3005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9" name="Shape 139"/>
          <p:cNvSpPr txBox="1"/>
          <p:nvPr/>
        </p:nvSpPr>
        <p:spPr>
          <a:xfrm>
            <a:off y="2528047" x="3990110"/>
            <a:ext cy="276899" cx="2204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24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above Caption"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3318061" x="506504"/>
            <a:ext cy="625199" cx="6191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2" name="Shape 142"/>
          <p:cNvSpPr/>
          <p:nvPr>
            <p:ph idx="2" type="pic"/>
          </p:nvPr>
        </p:nvSpPr>
        <p:spPr>
          <a:xfrm>
            <a:off y="171450" x="277905"/>
            <a:ext cy="3141000" cx="63783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3943349" x="506504"/>
            <a:ext cy="664499" cx="6191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300"/>
              </a:spcBef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44" name="Shape 144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5" name="Shape 145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7" name="Shape 147"/>
          <p:cNvSpPr/>
          <p:nvPr/>
        </p:nvSpPr>
        <p:spPr>
          <a:xfrm>
            <a:off y="171450" x="6802438"/>
            <a:ext cy="1529400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y="1783080" x="6802438"/>
            <a:ext cy="1529400" cx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y="3474594" x="327212"/>
            <a:ext cy="276899" cx="2204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24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Pictures with Caption"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/>
        </p:nvSpPr>
        <p:spPr>
          <a:xfrm>
            <a:off y="171450" x="282573"/>
            <a:ext cy="4758900" cx="638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52" name="Shape 152"/>
          <p:cNvSpPr txBox="1"/>
          <p:nvPr>
            <p:ph type="title"/>
          </p:nvPr>
        </p:nvSpPr>
        <p:spPr>
          <a:xfrm>
            <a:off y="1928812" x="380554"/>
            <a:ext cy="871499" cx="618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2800350" x="381093"/>
            <a:ext cy="1794300" cx="6179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54" name="Shape 154"/>
          <p:cNvSpPr txBox="1"/>
          <p:nvPr>
            <p:ph idx="10" type="dt"/>
          </p:nvPr>
        </p:nvSpPr>
        <p:spPr>
          <a:xfrm>
            <a:off y="4676705" x="5212262"/>
            <a:ext cy="273900" cx="134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1" type="ftr"/>
          </p:nvPr>
        </p:nvSpPr>
        <p:spPr>
          <a:xfrm>
            <a:off y="4676705" x="381094"/>
            <a:ext cy="273900" cx="464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/>
        </p:nvSpPr>
        <p:spPr>
          <a:xfrm>
            <a:off y="131108" x="424891"/>
            <a:ext cy="623099" cx="4133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58" name="Shape 158"/>
          <p:cNvSpPr/>
          <p:nvPr/>
        </p:nvSpPr>
        <p:spPr>
          <a:xfrm>
            <a:off y="171450" x="6802438"/>
            <a:ext cy="1529400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59" name="Shape 159"/>
          <p:cNvSpPr/>
          <p:nvPr>
            <p:ph idx="2" type="pic"/>
          </p:nvPr>
        </p:nvSpPr>
        <p:spPr>
          <a:xfrm>
            <a:off y="1781205" x="6802438"/>
            <a:ext cy="1529400" cx="1543200"/>
          </a:xfrm>
          <a:prstGeom prst="rect">
            <a:avLst/>
          </a:prstGeom>
          <a:noFill/>
          <a:ln>
            <a:noFill/>
          </a:ln>
        </p:spPr>
      </p:sp>
      <p:sp>
        <p:nvSpPr>
          <p:cNvPr id="160" name="Shape 160"/>
          <p:cNvSpPr/>
          <p:nvPr>
            <p:ph idx="3" type="pic"/>
          </p:nvPr>
        </p:nvSpPr>
        <p:spPr>
          <a:xfrm>
            <a:off y="3401567" x="6802438"/>
            <a:ext cy="1529400" cx="1543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"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/>
        </p:nvSpPr>
        <p:spPr>
          <a:xfrm>
            <a:off y="171450" x="282575"/>
            <a:ext cy="4758900" cx="423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63" name="Shape 163"/>
          <p:cNvSpPr txBox="1"/>
          <p:nvPr>
            <p:ph type="title"/>
          </p:nvPr>
        </p:nvSpPr>
        <p:spPr>
          <a:xfrm>
            <a:off y="1928812" x="380554"/>
            <a:ext cy="871499" cx="4016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2800350" x="381093"/>
            <a:ext cy="1794300" cx="4015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65" name="Shape 165"/>
          <p:cNvSpPr txBox="1"/>
          <p:nvPr>
            <p:ph idx="10" type="dt"/>
          </p:nvPr>
        </p:nvSpPr>
        <p:spPr>
          <a:xfrm>
            <a:off y="4676705" x="3048000"/>
            <a:ext cy="273900" cx="134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66" name="Shape 166"/>
          <p:cNvSpPr txBox="1"/>
          <p:nvPr>
            <p:ph idx="11" type="ftr"/>
          </p:nvPr>
        </p:nvSpPr>
        <p:spPr>
          <a:xfrm>
            <a:off y="4676705" x="381094"/>
            <a:ext cy="273900" cx="2590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68" name="Shape 168"/>
          <p:cNvSpPr txBox="1"/>
          <p:nvPr/>
        </p:nvSpPr>
        <p:spPr>
          <a:xfrm>
            <a:off y="131108" x="424891"/>
            <a:ext cy="623099" cx="4133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69" name="Shape 169"/>
          <p:cNvSpPr/>
          <p:nvPr/>
        </p:nvSpPr>
        <p:spPr>
          <a:xfrm>
            <a:off y="171450" x="6802438"/>
            <a:ext cy="1529400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y="3401044" x="4624387"/>
            <a:ext cy="1529400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71" name="Shape 171"/>
          <p:cNvSpPr/>
          <p:nvPr>
            <p:ph idx="2" type="pic"/>
          </p:nvPr>
        </p:nvSpPr>
        <p:spPr>
          <a:xfrm>
            <a:off y="171450" x="4624387"/>
            <a:ext cy="1529400" cx="1543200"/>
          </a:xfrm>
          <a:prstGeom prst="rect">
            <a:avLst/>
          </a:prstGeom>
          <a:noFill/>
          <a:ln>
            <a:noFill/>
          </a:ln>
        </p:spPr>
      </p:sp>
      <p:sp>
        <p:nvSpPr>
          <p:cNvPr id="172" name="Shape 172"/>
          <p:cNvSpPr/>
          <p:nvPr>
            <p:ph idx="3" type="pic"/>
          </p:nvPr>
        </p:nvSpPr>
        <p:spPr>
          <a:xfrm>
            <a:off y="1786247" x="4624387"/>
            <a:ext cy="1529400" cx="1543200"/>
          </a:xfrm>
          <a:prstGeom prst="rect">
            <a:avLst/>
          </a:prstGeom>
          <a:noFill/>
          <a:ln>
            <a:noFill/>
          </a:ln>
        </p:spPr>
      </p:sp>
      <p:sp>
        <p:nvSpPr>
          <p:cNvPr id="173" name="Shape 173"/>
          <p:cNvSpPr/>
          <p:nvPr>
            <p:ph idx="4" type="pic"/>
          </p:nvPr>
        </p:nvSpPr>
        <p:spPr>
          <a:xfrm>
            <a:off y="1786246" x="6803135"/>
            <a:ext cy="3141000" cx="2057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, Alt."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/>
        </p:nvSpPr>
        <p:spPr>
          <a:xfrm>
            <a:off y="211929" x="8166846"/>
            <a:ext cy="2267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76" name="Shape 176"/>
          <p:cNvSpPr txBox="1"/>
          <p:nvPr>
            <p:ph type="title"/>
          </p:nvPr>
        </p:nvSpPr>
        <p:spPr>
          <a:xfrm>
            <a:off y="2343150" x="4953000"/>
            <a:ext cy="653699" cx="3108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7" name="Shape 177"/>
          <p:cNvSpPr/>
          <p:nvPr>
            <p:ph idx="2" type="pic"/>
          </p:nvPr>
        </p:nvSpPr>
        <p:spPr>
          <a:xfrm>
            <a:off y="1773935" x="277905"/>
            <a:ext cy="3141000" cx="3179999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2996802" x="4953000"/>
            <a:ext cy="1611000" cx="3108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79" name="Shape 179"/>
          <p:cNvSpPr txBox="1"/>
          <p:nvPr>
            <p:ph idx="10" type="dt"/>
          </p:nvPr>
        </p:nvSpPr>
        <p:spPr>
          <a:xfrm>
            <a:off y="4817689" x="7391399"/>
            <a:ext cy="273900" cx="1537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0" name="Shape 180"/>
          <p:cNvSpPr txBox="1"/>
          <p:nvPr>
            <p:ph idx="11" type="ftr"/>
          </p:nvPr>
        </p:nvSpPr>
        <p:spPr>
          <a:xfrm>
            <a:off y="4817689" x="4191000"/>
            <a:ext cy="273900" cx="3005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2" name="Shape 182"/>
          <p:cNvSpPr txBox="1"/>
          <p:nvPr/>
        </p:nvSpPr>
        <p:spPr>
          <a:xfrm>
            <a:off y="2528047" x="4750360"/>
            <a:ext cy="276899" cx="2204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24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 </a:t>
            </a:r>
          </a:p>
        </p:txBody>
      </p:sp>
      <p:sp>
        <p:nvSpPr>
          <p:cNvPr id="183" name="Shape 183"/>
          <p:cNvSpPr/>
          <p:nvPr>
            <p:ph idx="3" type="pic"/>
          </p:nvPr>
        </p:nvSpPr>
        <p:spPr>
          <a:xfrm>
            <a:off y="171450" x="277905"/>
            <a:ext cy="1529400" cx="1543200"/>
          </a:xfrm>
          <a:prstGeom prst="rect">
            <a:avLst/>
          </a:prstGeom>
          <a:noFill/>
          <a:ln>
            <a:noFill/>
          </a:ln>
        </p:spPr>
      </p:sp>
      <p:sp>
        <p:nvSpPr>
          <p:cNvPr id="184" name="Shape 184"/>
          <p:cNvSpPr/>
          <p:nvPr>
            <p:ph idx="4" type="pic"/>
          </p:nvPr>
        </p:nvSpPr>
        <p:spPr>
          <a:xfrm>
            <a:off y="171450" x="2460625"/>
            <a:ext cy="1529400" cx="1543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Vertical Text"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/>
          <p:nvPr/>
        </p:nvSpPr>
        <p:spPr>
          <a:xfrm>
            <a:off y="211930" x="8166846"/>
            <a:ext cy="1200000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y="171450" x="223185"/>
            <a:ext cy="415500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88" name="Shape 188"/>
          <p:cNvSpPr txBox="1"/>
          <p:nvPr>
            <p:ph type="title"/>
          </p:nvPr>
        </p:nvSpPr>
        <p:spPr>
          <a:xfrm>
            <a:off y="363070" x="498474"/>
            <a:ext cy="8370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 rot="5400000">
            <a:off y="-737999" x="2722286"/>
            <a:ext cy="7556400" cx="3108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indent="-142875" marL="4572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2pPr>
            <a:lvl3pPr algn="l" rtl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indent="-142875" marL="9144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4pPr>
            <a:lvl5pPr algn="l" rtl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0" name="Shape 190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1" name="Shape 191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>
            <a:off y="211930" x="8210550"/>
            <a:ext cy="1200000" cx="64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363070" x="498474"/>
            <a:ext cy="8370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485900" x="498474"/>
            <a:ext cy="31086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indent="-142875" marL="4572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2pPr>
            <a:lvl3pPr algn="l" rtl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indent="-142875" marL="9144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4pPr>
            <a:lvl5pPr algn="l" rtl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/>
        </p:nvSpPr>
        <p:spPr>
          <a:xfrm>
            <a:off y="171450" x="223185"/>
            <a:ext cy="415500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29" name="Shape 29"/>
          <p:cNvSpPr/>
          <p:nvPr/>
        </p:nvSpPr>
        <p:spPr>
          <a:xfrm>
            <a:off y="211930" x="8068235"/>
            <a:ext cy="1200000" cx="91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ertical Title and Text"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/>
        </p:nvSpPr>
        <p:spPr>
          <a:xfrm>
            <a:off y="211929" x="8166846"/>
            <a:ext cy="2267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95" name="Shape 195"/>
          <p:cNvSpPr txBox="1"/>
          <p:nvPr>
            <p:ph type="title"/>
          </p:nvPr>
        </p:nvSpPr>
        <p:spPr>
          <a:xfrm rot="5400000">
            <a:off y="2314756" x="6397089"/>
            <a:ext cy="681299" cx="387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 rot="5400000">
            <a:off y="-765633" x="1941899"/>
            <a:ext cy="6858000" cx="3888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indent="-142875" marL="4572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2pPr>
            <a:lvl3pPr algn="l" rtl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indent="-142875" marL="9144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4pPr>
            <a:lvl5pPr algn="l" rtl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/>
        </p:nvSpPr>
        <p:spPr>
          <a:xfrm rot="-5400000">
            <a:off y="351991" x="8625816"/>
            <a:ext cy="554099" cx="195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, Alt.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/>
        </p:nvSpPr>
        <p:spPr>
          <a:xfrm>
            <a:off y="211930" x="8166846"/>
            <a:ext cy="1200000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100853" x="498474"/>
            <a:ext cy="746399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485900" x="498474"/>
            <a:ext cy="31086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indent="-142875" marL="4572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2pPr>
            <a:lvl3pPr algn="l" rtl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indent="-142875" marL="9144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4pPr>
            <a:lvl5pPr algn="l" rtl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/>
        </p:nvSpPr>
        <p:spPr>
          <a:xfrm>
            <a:off y="171450" x="223185"/>
            <a:ext cy="415500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847164" x="498518"/>
            <a:ext cy="581100" cx="7559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accent3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2 Pictures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y="3468501" x="4800600"/>
            <a:ext cy="70020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y="4171949" x="4800600"/>
            <a:ext cy="5612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/>
            </a:lvl1pPr>
            <a:lvl2pPr algn="ctr" rtl="0" marR="0" indent="0" marL="457200">
              <a:spcBef>
                <a:spcPts val="600"/>
              </a:spcBef>
              <a:buClr>
                <a:srgbClr val="B86EB8"/>
              </a:buClr>
              <a:buFont typeface="Noto Symbol"/>
              <a:buNone/>
              <a:defRPr/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3pPr>
            <a:lvl4pPr algn="ctr" rtl="0" marR="0" indent="0" marL="1371600">
              <a:spcBef>
                <a:spcPts val="600"/>
              </a:spcBef>
              <a:buClr>
                <a:srgbClr val="B86EB8"/>
              </a:buClr>
              <a:buFont typeface="Noto Symbol"/>
              <a:buNone/>
              <a:defRPr/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y="4819229" x="4800600"/>
            <a:ext cy="273900" cx="1232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y="4819229" x="6311153"/>
            <a:ext cy="273900" cx="2617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171450" x="282575"/>
            <a:ext cy="3141000" cx="423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45" name="Shape 45"/>
          <p:cNvSpPr/>
          <p:nvPr/>
        </p:nvSpPr>
        <p:spPr>
          <a:xfrm>
            <a:off y="171450" x="6802438"/>
            <a:ext cy="1529400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46" name="Shape 46"/>
          <p:cNvSpPr/>
          <p:nvPr/>
        </p:nvSpPr>
        <p:spPr>
          <a:xfrm>
            <a:off y="1783080" x="4624387"/>
            <a:ext cy="1529400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47" name="Shape 47"/>
          <p:cNvSpPr/>
          <p:nvPr>
            <p:ph idx="2" type="pic"/>
          </p:nvPr>
        </p:nvSpPr>
        <p:spPr>
          <a:xfrm>
            <a:off y="171450" x="4624387"/>
            <a:ext cy="1529400" cx="15432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Shape 48"/>
          <p:cNvSpPr/>
          <p:nvPr>
            <p:ph idx="3" type="pic"/>
          </p:nvPr>
        </p:nvSpPr>
        <p:spPr>
          <a:xfrm>
            <a:off y="1783080" x="6802438"/>
            <a:ext cy="1529400" cx="15432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y="1334620" x="857250"/>
            <a:ext cy="1530600" cx="308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/>
        </p:nvSpPr>
        <p:spPr>
          <a:xfrm>
            <a:off y="131108" x="424891"/>
            <a:ext cy="623099" cx="4133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/>
        </p:nvSpPr>
        <p:spPr>
          <a:xfrm>
            <a:off y="171450" x="658906"/>
            <a:ext cy="4758900" cx="8200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2343150" x="2286000"/>
            <a:ext cy="1021499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3371850" x="2286000"/>
            <a:ext cy="1125000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30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y="4686580" x="658906"/>
            <a:ext cy="273900" cx="147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y="4686580" x="2286000"/>
            <a:ext cy="273900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y="4686580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/>
        </p:nvSpPr>
        <p:spPr>
          <a:xfrm>
            <a:off y="2333065" x="2003611"/>
            <a:ext cy="461699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40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59" name="Shape 59"/>
          <p:cNvSpPr/>
          <p:nvPr/>
        </p:nvSpPr>
        <p:spPr>
          <a:xfrm>
            <a:off y="171450" x="285750"/>
            <a:ext cy="4758900" cx="21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211930" x="8210550"/>
            <a:ext cy="1200000" cx="64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62" name="Shape 62"/>
          <p:cNvSpPr/>
          <p:nvPr/>
        </p:nvSpPr>
        <p:spPr>
          <a:xfrm>
            <a:off y="211930" x="8068235"/>
            <a:ext cy="1200000" cx="91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y="171450" x="223185"/>
            <a:ext cy="415500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y="363070" x="498474"/>
            <a:ext cy="8370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489472" x="498518"/>
            <a:ext cy="31049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y="1489472" x="4399878"/>
            <a:ext cy="31049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mparison"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/>
        </p:nvSpPr>
        <p:spPr>
          <a:xfrm>
            <a:off y="211930" x="8166846"/>
            <a:ext cy="1200000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y="171450" x="223185"/>
            <a:ext cy="415500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y="363070" x="498474"/>
            <a:ext cy="8370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835523" x="497541"/>
            <a:ext cy="27591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y="1835523" x="4399878"/>
            <a:ext cy="27591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3" type="body"/>
          </p:nvPr>
        </p:nvSpPr>
        <p:spPr>
          <a:xfrm>
            <a:off y="1553135" x="497541"/>
            <a:ext cy="242100" cx="3657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91425" rIns="91425" lIns="91425" tIns="91425" anchor="ctr" anchorCtr="0"/>
          <a:lstStyle>
            <a:lvl1pPr algn="ctr"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4" type="body"/>
          </p:nvPr>
        </p:nvSpPr>
        <p:spPr>
          <a:xfrm>
            <a:off y="1553135" x="4399878"/>
            <a:ext cy="242100" cx="3657600"/>
          </a:xfrm>
          <a:prstGeom prst="rect">
            <a:avLst/>
          </a:prstGeom>
          <a:solidFill>
            <a:srgbClr val="A2A2C1"/>
          </a:solidFill>
          <a:ln>
            <a:noFill/>
          </a:ln>
        </p:spPr>
        <p:txBody>
          <a:bodyPr bIns="91425" rIns="91425" lIns="91425" tIns="91425" anchor="ctr" anchorCtr="0"/>
          <a:lstStyle>
            <a:lvl1pPr algn="ctr"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Content, Top and Bottom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/>
        </p:nvSpPr>
        <p:spPr>
          <a:xfrm>
            <a:off y="171450" x="223185"/>
            <a:ext cy="415500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y="363070" x="498474"/>
            <a:ext cy="8370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489472" x="498516"/>
            <a:ext cy="1474499" cx="756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2" type="body"/>
          </p:nvPr>
        </p:nvSpPr>
        <p:spPr>
          <a:xfrm>
            <a:off y="3123723" x="498516"/>
            <a:ext cy="1474499" cx="756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/>
          <p:nvPr/>
        </p:nvSpPr>
        <p:spPr>
          <a:xfrm>
            <a:off y="211930" x="8166846"/>
            <a:ext cy="1200000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Content"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/>
        </p:nvSpPr>
        <p:spPr>
          <a:xfrm>
            <a:off y="211930" x="8166846"/>
            <a:ext cy="1200000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y="171450" x="223185"/>
            <a:ext cy="415500" cx="2609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" i="0">
                <a:solidFill>
                  <a:srgbClr val="B86E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y="363070" x="498474"/>
            <a:ext cy="8370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489472" x="4410075"/>
            <a:ext cy="14744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y="1489472" x="498518"/>
            <a:ext cy="31049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3" type="body"/>
          </p:nvPr>
        </p:nvSpPr>
        <p:spPr>
          <a:xfrm>
            <a:off y="3127248" x="4410075"/>
            <a:ext cy="14744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9.xml" Type="http://schemas.openxmlformats.org/officeDocument/2006/relationships/slideLayout" Id="rId19"/><Relationship Target="../slideLayouts/slideLayout18.xml" Type="http://schemas.openxmlformats.org/officeDocument/2006/relationships/slideLayout" Id="rId18"/><Relationship Target="../slideLayouts/slideLayout17.xml" Type="http://schemas.openxmlformats.org/officeDocument/2006/relationships/slideLayout" Id="rId17"/><Relationship Target="../slideLayouts/slideLayout16.xml" Type="http://schemas.openxmlformats.org/officeDocument/2006/relationships/slideLayout" Id="rId16"/><Relationship Target="../slideLayouts/slideLayout15.xml" Type="http://schemas.openxmlformats.org/officeDocument/2006/relationships/slideLayout" Id="rId15"/><Relationship Target="../slideLayouts/slideLayout14.xml" Type="http://schemas.openxmlformats.org/officeDocument/2006/relationships/slideLayout" Id="rId14"/><Relationship Target="../theme/theme2.xml" Type="http://schemas.openxmlformats.org/officeDocument/2006/relationships/theme" Id="rId21"/><Relationship Target="../slideLayouts/slideLayout2.xml" Type="http://schemas.openxmlformats.org/officeDocument/2006/relationships/slideLayout" Id="rId2"/><Relationship Target="../slideLayouts/slideLayout12.xml" Type="http://schemas.openxmlformats.org/officeDocument/2006/relationships/slideLayout" Id="rId12"/><Relationship Target="../slideLayouts/slideLayout13.xml" Type="http://schemas.openxmlformats.org/officeDocument/2006/relationships/slideLayout" Id="rId13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10.xml" Type="http://schemas.openxmlformats.org/officeDocument/2006/relationships/slideLayout" Id="rId10"/><Relationship Target="../slideLayouts/slideLayout3.xml" Type="http://schemas.openxmlformats.org/officeDocument/2006/relationships/slideLayout" Id="rId3"/><Relationship Target="../slideLayouts/slideLayout11.xml" Type="http://schemas.openxmlformats.org/officeDocument/2006/relationships/slideLayout" Id="rId11"/><Relationship Target="../slideLayouts/slideLayout20.xml" Type="http://schemas.openxmlformats.org/officeDocument/2006/relationships/slideLayout" Id="rId20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363070" x="498474"/>
            <a:ext cy="8370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85900" x="498474"/>
            <a:ext cy="3108600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marR="0" indent="-142875" marL="4572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2pPr>
            <a:lvl3pPr algn="l" rtl="0" marR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marR="0" indent="-142875" marL="914400">
              <a:spcBef>
                <a:spcPts val="600"/>
              </a:spcBef>
              <a:buClr>
                <a:srgbClr val="B86EB8"/>
              </a:buClr>
              <a:buFont typeface="Noto Symbol"/>
              <a:buChar char="■"/>
              <a:defRPr/>
            </a:lvl4pPr>
            <a:lvl5pPr algn="l" rtl="0" marR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4817689" x="6795246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4817689" x="201706"/>
            <a:ext cy="273900" cx="612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181675" x="8305800"/>
            <a:ext cy="273900" cx="55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y="3468501" x="3276600"/>
            <a:ext cy="700200" cx="403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>
                <a:solidFill>
                  <a:schemeClr val="accent6"/>
                </a:solidFill>
              </a:rPr>
              <a:t>DWA Scoring</a:t>
            </a:r>
          </a:p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y="4171950" x="3260375"/>
            <a:ext cy="561299" cx="5578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 i="1">
                <a:solidFill>
                  <a:schemeClr val="accent3"/>
                </a:solidFill>
              </a:rPr>
              <a:t>What does my score mean?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y="1037270" x="137199"/>
            <a:ext cy="837000" cx="7556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sz="3000" lang="en">
                <a:solidFill>
                  <a:schemeClr val="accent6"/>
                </a:solidFill>
              </a:rPr>
              <a:t>Directions: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1409700" x="225350"/>
            <a:ext cy="4035599" cx="8918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indent="0" marL="0">
              <a:spcBef>
                <a:spcPts val="0"/>
              </a:spcBef>
              <a:buNone/>
            </a:pPr>
            <a:r>
              <a:rPr b="1" sz="3000" lang="en">
                <a:solidFill>
                  <a:schemeClr val="accent6"/>
                </a:solidFill>
              </a:rPr>
              <a:t>Step 1: </a:t>
            </a:r>
            <a:r>
              <a:rPr sz="3000" lang="en"/>
              <a:t>Individually, or with </a:t>
            </a:r>
            <a:r>
              <a:rPr u="sng" sz="3000" lang="en"/>
              <a:t>one</a:t>
            </a:r>
            <a:r>
              <a:rPr sz="3000" lang="en"/>
              <a:t> other partner, read the four example essays provided. Then, number them 2-5. Two being the lowest score and five being the highest and strongest submission. </a:t>
            </a:r>
          </a:p>
          <a:p>
            <a:pPr lvl="0" indent="0" marL="0">
              <a:spcBef>
                <a:spcPts val="0"/>
              </a:spcBef>
              <a:buNone/>
            </a:pPr>
            <a:r>
              <a:rPr b="1" sz="3000" lang="en">
                <a:solidFill>
                  <a:schemeClr val="accent6"/>
                </a:solidFill>
              </a:rPr>
              <a:t>Step 2:</a:t>
            </a:r>
            <a:r>
              <a:rPr sz="3000" lang="en"/>
              <a:t> Create a bulleted list of what the best essay did well.  </a:t>
            </a:r>
            <a:r>
              <a:rPr sz="3000" lang="en">
                <a:solidFill>
                  <a:schemeClr val="accent1"/>
                </a:solidFill>
              </a:rPr>
              <a:t>Ex: </a:t>
            </a:r>
            <a:r>
              <a:rPr sz="3000" lang="en"/>
              <a:t>Used Transitions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y="68575" x="540800"/>
            <a:ext cy="461399" cx="7619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n">
                <a:solidFill>
                  <a:schemeClr val="accent1"/>
                </a:solidFill>
              </a:rPr>
              <a:t>LT: I can analyze sample argumentative essays to identify their strengths and then apply my new understandings to a piece of my own writing.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y="262662" x="301655"/>
            <a:ext cy="871499" cx="3255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5800" lang="en">
                <a:solidFill>
                  <a:srgbClr val="C3AFCC"/>
                </a:solidFill>
              </a:rPr>
              <a:t>2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-154350" x="3794550"/>
            <a:ext cy="4389899" cx="5238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>
                <a:solidFill>
                  <a:schemeClr val="dk1"/>
                </a:solidFill>
              </a:rPr>
              <a:t>Shows weak understanding of task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Doesn’t take a position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Takes position, lack reasons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Fails to maintain focus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Little to no recognition of counter arguments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Lacks development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Repetitive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Lack appropriate transitions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Minimal Introduction &amp; Conclusion</a:t>
            </a:r>
          </a:p>
          <a:p>
            <a:pPr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Inconsistent or lack of structure</a:t>
            </a:r>
          </a:p>
        </p:txBody>
      </p:sp>
      <p:sp>
        <p:nvSpPr>
          <p:cNvPr id="217" name="Shape 217"/>
          <p:cNvSpPr txBox="1"/>
          <p:nvPr>
            <p:ph idx="2" type="body"/>
          </p:nvPr>
        </p:nvSpPr>
        <p:spPr>
          <a:xfrm>
            <a:off y="1047750" x="381092"/>
            <a:ext cy="1794300" cx="3255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3000" lang="en">
                <a:solidFill>
                  <a:srgbClr val="C3AFCC"/>
                </a:solidFill>
              </a:rPr>
              <a:t>What are the characteristics?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y="262662" x="301655"/>
            <a:ext cy="871499" cx="3255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5800" lang="en">
                <a:solidFill>
                  <a:srgbClr val="C3AFCC"/>
                </a:solidFill>
              </a:rPr>
              <a:t>3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-176200" x="3711575"/>
            <a:ext cy="4389899" cx="5432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Some understanding of task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Takes position, but lack background or context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Doesn’t address counter argument, or does so briefly/unclear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Provides general reasons that lack developed examples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Simple organization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Lack transitions, or simple ones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Little sentence variety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Demonstrates some control of writing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Basic word choice</a:t>
            </a:r>
          </a:p>
        </p:txBody>
      </p:sp>
      <p:sp>
        <p:nvSpPr>
          <p:cNvPr id="224" name="Shape 224"/>
          <p:cNvSpPr txBox="1"/>
          <p:nvPr>
            <p:ph idx="2" type="body"/>
          </p:nvPr>
        </p:nvSpPr>
        <p:spPr>
          <a:xfrm>
            <a:off y="1047750" x="381092"/>
            <a:ext cy="1794300" cx="3255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C3AFCC"/>
                </a:solidFill>
              </a:rPr>
              <a:t>What are the characteristics?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y="262662" x="301655"/>
            <a:ext cy="871499" cx="3255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5800" lang="en">
                <a:solidFill>
                  <a:srgbClr val="C3AFCC"/>
                </a:solidFill>
              </a:rPr>
              <a:t>4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y="-176200" x="3711575"/>
            <a:ext cy="4389899" cx="5432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Shows understanding of task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Takes position and provides context or background 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Addresses complexity of issue with counter arguments- briefly addresses, but lack development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Provides reasons with some specific examples &amp; details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Clear organization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Contains transitions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Clear intro and conclusion with some development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400" lang="en"/>
              <a:t>Some sentence variety &amp; vocab</a:t>
            </a:r>
          </a:p>
        </p:txBody>
      </p:sp>
      <p:sp>
        <p:nvSpPr>
          <p:cNvPr id="231" name="Shape 231"/>
          <p:cNvSpPr txBox="1"/>
          <p:nvPr>
            <p:ph idx="2" type="body"/>
          </p:nvPr>
        </p:nvSpPr>
        <p:spPr>
          <a:xfrm>
            <a:off y="1047750" x="381092"/>
            <a:ext cy="1794300" cx="3255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C3AFCC"/>
                </a:solidFill>
              </a:rPr>
              <a:t>What are the characteristics?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y="262662" x="301655"/>
            <a:ext cy="871499" cx="3255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5800" lang="en">
                <a:solidFill>
                  <a:srgbClr val="C3AFCC"/>
                </a:solidFill>
              </a:rPr>
              <a:t>5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y="-176200" x="3711575"/>
            <a:ext cy="4389899" cx="5432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000" lang="en"/>
              <a:t>Shows CLEAR understanding of task</a:t>
            </a:r>
          </a:p>
          <a:p>
            <a:pPr rtl="0" lvl="0" indent="-3556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000" lang="en"/>
              <a:t>Takes position and provides a broad context or background to the issue</a:t>
            </a:r>
          </a:p>
          <a:p>
            <a:pPr rtl="0" lvl="0" indent="-3556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000" lang="en"/>
              <a:t>Addresses complexity of issue with counter arguments- Developed rebuttals that are effective</a:t>
            </a:r>
          </a:p>
          <a:p>
            <a:pPr rtl="0" lvl="0" indent="-3556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000" lang="en"/>
              <a:t>Provides reasons with clear, developed specific examples &amp; details that are clearly connected to the main idea</a:t>
            </a:r>
          </a:p>
          <a:p>
            <a:pPr rtl="0" lvl="0" indent="-3556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000" lang="en"/>
              <a:t>Clear organization</a:t>
            </a:r>
          </a:p>
          <a:p>
            <a:pPr rtl="0" lvl="0" indent="-3556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000" lang="en"/>
              <a:t>Contains strong transitions that may not be as obvious</a:t>
            </a:r>
          </a:p>
          <a:p>
            <a:pPr rtl="0" lvl="0" indent="-3556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000" lang="en"/>
              <a:t>Clear and developed intro and conclusion</a:t>
            </a:r>
          </a:p>
          <a:p>
            <a:pPr rtl="0" lvl="0" indent="-3556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000" lang="en"/>
              <a:t>Uses a variety of sentence structures</a:t>
            </a:r>
          </a:p>
          <a:p>
            <a:pPr rtl="0" lvl="0" indent="-355600" marL="45720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■"/>
            </a:pPr>
            <a:r>
              <a:rPr sz="2000" lang="en"/>
              <a:t>Controlled use of academic vocabulary </a:t>
            </a:r>
          </a:p>
        </p:txBody>
      </p:sp>
      <p:sp>
        <p:nvSpPr>
          <p:cNvPr id="238" name="Shape 238"/>
          <p:cNvSpPr txBox="1"/>
          <p:nvPr>
            <p:ph idx="2" type="body"/>
          </p:nvPr>
        </p:nvSpPr>
        <p:spPr>
          <a:xfrm>
            <a:off y="1047750" x="381092"/>
            <a:ext cy="1794300" cx="3255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C3AFCC"/>
                </a:solidFill>
              </a:rPr>
              <a:t>What are the characteristics?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y="1387925" x="127474"/>
            <a:ext cy="837000" cx="6254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sz="3000" lang="en">
                <a:solidFill>
                  <a:schemeClr val="accent5"/>
                </a:solidFill>
              </a:rPr>
              <a:t>Directions: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y="1714500" x="498474"/>
            <a:ext cy="3108600" cx="7556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3000" lang="en">
                <a:solidFill>
                  <a:schemeClr val="accent5"/>
                </a:solidFill>
              </a:rPr>
              <a:t>Step 1:</a:t>
            </a:r>
            <a:r>
              <a:rPr sz="3000" lang="en"/>
              <a:t> Read through your essay on school uniforms</a:t>
            </a:r>
          </a:p>
          <a:p>
            <a:pPr>
              <a:spcBef>
                <a:spcPts val="0"/>
              </a:spcBef>
              <a:buNone/>
            </a:pPr>
            <a:r>
              <a:rPr b="1" sz="3000" lang="en">
                <a:solidFill>
                  <a:schemeClr val="accent5"/>
                </a:solidFill>
              </a:rPr>
              <a:t>Step 2:</a:t>
            </a:r>
            <a:r>
              <a:rPr sz="3000" lang="en"/>
              <a:t> Using the rubric, create a checklist of three or more things you need to add or change in your essay to improve it. 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y="210150" x="498475"/>
            <a:ext cy="461399" cx="755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chemeClr val="accent1"/>
                </a:solidFill>
              </a:rPr>
              <a:t>LT: I can analyze sample argumentative essays to identify their strengths and then apply my new understandings to a piece of my own writing.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Advantage">
  <a:themeElements>
    <a:clrScheme name="Advantage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